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36AAA7-4B42-CA8B-A6A1-2EC67E63098A}" v="2" dt="2025-11-06T15:45:34.7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42" d="100"/>
          <a:sy n="42" d="100"/>
        </p:scale>
        <p:origin x="2683" y="77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n, Virginia" userId="S::virginia.rahn_gopacom.eu#ext#@efsa815.onmicrosoft.com::3741f273-9a00-439e-88fc-58eb34688da9" providerId="AD" clId="Web-{1536AAA7-4B42-CA8B-A6A1-2EC67E63098A}"/>
    <pc:docChg chg="modSld">
      <pc:chgData name="Rahn, Virginia" userId="S::virginia.rahn_gopacom.eu#ext#@efsa815.onmicrosoft.com::3741f273-9a00-439e-88fc-58eb34688da9" providerId="AD" clId="Web-{1536AAA7-4B42-CA8B-A6A1-2EC67E63098A}" dt="2025-11-06T15:45:34.737" v="1"/>
      <pc:docMkLst>
        <pc:docMk/>
      </pc:docMkLst>
      <pc:sldChg chg="modSp">
        <pc:chgData name="Rahn, Virginia" userId="S::virginia.rahn_gopacom.eu#ext#@efsa815.onmicrosoft.com::3741f273-9a00-439e-88fc-58eb34688da9" providerId="AD" clId="Web-{1536AAA7-4B42-CA8B-A6A1-2EC67E63098A}" dt="2025-11-06T15:45:34.737" v="1"/>
        <pc:sldMkLst>
          <pc:docMk/>
          <pc:sldMk cId="0" sldId="257"/>
        </pc:sldMkLst>
        <pc:spChg chg="mod">
          <ac:chgData name="Rahn, Virginia" userId="S::virginia.rahn_gopacom.eu#ext#@efsa815.onmicrosoft.com::3741f273-9a00-439e-88fc-58eb34688da9" providerId="AD" clId="Web-{1536AAA7-4B42-CA8B-A6A1-2EC67E63098A}" dt="2025-11-06T15:45:34.737" v="1"/>
          <ac:spMkLst>
            <pc:docMk/>
            <pc:sldMk cId="0" sldId="257"/>
            <ac:spMk id="2" creationId="{0FE3560E-F330-44F8-6E8A-789DE6D3B0B8}"/>
          </ac:spMkLst>
        </pc:spChg>
        <pc:spChg chg="mod">
          <ac:chgData name="Rahn, Virginia" userId="S::virginia.rahn_gopacom.eu#ext#@efsa815.onmicrosoft.com::3741f273-9a00-439e-88fc-58eb34688da9" providerId="AD" clId="Web-{1536AAA7-4B42-CA8B-A6A1-2EC67E63098A}" dt="2025-11-06T15:45:31.628" v="0"/>
          <ac:spMkLst>
            <pc:docMk/>
            <pc:sldMk cId="0" sldId="257"/>
            <ac:spMk id="6" creationId="{7FA601E5-6BA5-2AA1-65A2-63A843F9CD2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Llévate la naturaleza a casa en tus recuerdos o en tu cámara, ¡no </a:t>
            </a:r>
            <a:r>
              <a:rPr lang="es-ES" sz="44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 tu </a:t>
            </a:r>
            <a:r>
              <a:rPr lang="es-ES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equipaje!</a:t>
            </a:r>
            <a:endParaRPr lang="fr-FR" sz="4400" b="1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4743898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MANTÉN LA NATURALEZA SANA,</a:t>
            </a:r>
            <a:br>
              <a:rPr lang="en-GB" sz="2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s-es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 traigas plantas a casa</a:t>
            </a:r>
            <a:endParaRPr lang="en-GB" sz="6600" b="1" dirty="0">
              <a:solidFill>
                <a:srgbClr val="FFFFFF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6E0BCF9-B6B0-4C20-8D61-8D36205EF0DB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32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Wert Castro, Elsa</cp:lastModifiedBy>
  <cp:revision>44</cp:revision>
  <dcterms:created xsi:type="dcterms:W3CDTF">2023-07-25T13:09:41Z</dcterms:created>
  <dcterms:modified xsi:type="dcterms:W3CDTF">2025-11-06T15:45:37Z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